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9"/>
  </p:notesMasterIdLst>
  <p:sldIdLst>
    <p:sldId id="256" r:id="rId2"/>
    <p:sldId id="1122" r:id="rId3"/>
    <p:sldId id="471" r:id="rId4"/>
    <p:sldId id="1123" r:id="rId5"/>
    <p:sldId id="1124" r:id="rId6"/>
    <p:sldId id="499" r:id="rId7"/>
    <p:sldId id="1169" r:id="rId8"/>
    <p:sldId id="1170" r:id="rId9"/>
    <p:sldId id="1171" r:id="rId10"/>
    <p:sldId id="1172" r:id="rId11"/>
    <p:sldId id="1173" r:id="rId12"/>
    <p:sldId id="1162" r:id="rId13"/>
    <p:sldId id="584" r:id="rId14"/>
    <p:sldId id="1196" r:id="rId15"/>
    <p:sldId id="1197" r:id="rId16"/>
    <p:sldId id="1200" r:id="rId17"/>
    <p:sldId id="1198" r:id="rId18"/>
    <p:sldId id="1110" r:id="rId19"/>
    <p:sldId id="872" r:id="rId20"/>
    <p:sldId id="509" r:id="rId21"/>
    <p:sldId id="1126" r:id="rId22"/>
    <p:sldId id="1127" r:id="rId23"/>
    <p:sldId id="1128" r:id="rId24"/>
    <p:sldId id="1129" r:id="rId25"/>
    <p:sldId id="1130" r:id="rId26"/>
    <p:sldId id="572" r:id="rId27"/>
    <p:sldId id="1155" r:id="rId28"/>
    <p:sldId id="551" r:id="rId29"/>
    <p:sldId id="869" r:id="rId30"/>
    <p:sldId id="1025" r:id="rId31"/>
    <p:sldId id="1036" r:id="rId32"/>
    <p:sldId id="591" r:id="rId33"/>
    <p:sldId id="590" r:id="rId34"/>
    <p:sldId id="588" r:id="rId35"/>
    <p:sldId id="589" r:id="rId36"/>
    <p:sldId id="1132" r:id="rId37"/>
    <p:sldId id="1133" r:id="rId38"/>
    <p:sldId id="1093" r:id="rId39"/>
    <p:sldId id="1102" r:id="rId40"/>
    <p:sldId id="1113" r:id="rId41"/>
    <p:sldId id="1114" r:id="rId42"/>
    <p:sldId id="1165" r:id="rId43"/>
    <p:sldId id="1166" r:id="rId44"/>
    <p:sldId id="1167" r:id="rId45"/>
    <p:sldId id="1011" r:id="rId46"/>
    <p:sldId id="733" r:id="rId47"/>
    <p:sldId id="1015" r:id="rId48"/>
    <p:sldId id="1016" r:id="rId49"/>
    <p:sldId id="1017" r:id="rId50"/>
    <p:sldId id="1018" r:id="rId51"/>
    <p:sldId id="736" r:id="rId52"/>
    <p:sldId id="738" r:id="rId53"/>
    <p:sldId id="746" r:id="rId54"/>
    <p:sldId id="734" r:id="rId55"/>
    <p:sldId id="1174" r:id="rId56"/>
    <p:sldId id="1175" r:id="rId57"/>
    <p:sldId id="550" r:id="rId5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1124"/>
            <p14:sldId id="499"/>
            <p14:sldId id="1169"/>
            <p14:sldId id="1170"/>
            <p14:sldId id="1171"/>
            <p14:sldId id="1172"/>
            <p14:sldId id="1173"/>
            <p14:sldId id="1162"/>
            <p14:sldId id="584"/>
            <p14:sldId id="1196"/>
            <p14:sldId id="1197"/>
            <p14:sldId id="1200"/>
            <p14:sldId id="1198"/>
            <p14:sldId id="1110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5EA985"/>
    <a:srgbClr val="41719C"/>
    <a:srgbClr val="B58900"/>
    <a:srgbClr val="025249"/>
    <a:srgbClr val="D4EBE9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93"/>
    <p:restoredTop sz="96853" autoAdjust="0"/>
  </p:normalViewPr>
  <p:slideViewPr>
    <p:cSldViewPr snapToGrid="0" snapToObjects="1">
      <p:cViewPr varScale="1">
        <p:scale>
          <a:sx n="207" d="100"/>
          <a:sy n="207" d="100"/>
        </p:scale>
        <p:origin x="184" y="30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2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09.05.23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002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3095666" y="1068386"/>
            <a:ext cx="59070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 err="1">
                <a:solidFill>
                  <a:srgbClr val="D4EBE9"/>
                </a:solidFill>
              </a:rPr>
              <a:t>Jax</a:t>
            </a:r>
            <a:r>
              <a:rPr lang="de-DE" sz="1200" spc="60" dirty="0">
                <a:solidFill>
                  <a:srgbClr val="D4EBE9"/>
                </a:solidFill>
              </a:rPr>
              <a:t> Mainz | 09. Mai 2023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1788829" y="3157783"/>
            <a:ext cx="708585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2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5EA985"/>
                </a:solidFill>
                <a:latin typeface="Montserrat" charset="0"/>
                <a:ea typeface="Montserrat" charset="0"/>
                <a:cs typeface="Montserrat" charset="0"/>
              </a:rPr>
              <a:t>in 60 Minuten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093222" y="3855809"/>
            <a:ext cx="4707122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/jax-2023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3095666" y="1510524"/>
            <a:ext cx="5845926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6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 API</a:t>
            </a:r>
            <a:endParaRPr lang="de-DE" sz="4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2692728" y="2415815"/>
            <a:ext cx="620882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Java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und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Spring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2995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182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488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11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147F663-B359-6051-0AB6-78F200003A94}"/>
              </a:ext>
            </a:extLst>
          </p:cNvPr>
          <p:cNvSpPr/>
          <p:nvPr/>
        </p:nvSpPr>
        <p:spPr>
          <a:xfrm>
            <a:off x="4157487" y="2884078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2135F88-5112-2D66-7B9D-802E02CDEDA7}"/>
              </a:ext>
            </a:extLst>
          </p:cNvPr>
          <p:cNvSpPr/>
          <p:nvPr/>
        </p:nvSpPr>
        <p:spPr>
          <a:xfrm>
            <a:off x="6010038" y="2996893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9083A3B-723A-C219-23B6-768F7022564A}"/>
              </a:ext>
            </a:extLst>
          </p:cNvPr>
          <p:cNvSpPr/>
          <p:nvPr/>
        </p:nvSpPr>
        <p:spPr>
          <a:xfrm>
            <a:off x="7797275" y="2153745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0760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Andere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sind nich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 möglich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23712307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447009" y="4189887"/>
            <a:ext cx="895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21086" y="4702764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393404" y="1896817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566298" y="2108530"/>
            <a:ext cx="650929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080786" y="4740644"/>
            <a:ext cx="100533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5933590" y="4585996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18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528050" y="4149882"/>
            <a:ext cx="363112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520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406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/jax-2023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2990</Words>
  <Application>Microsoft Macintosh PowerPoint</Application>
  <PresentationFormat>Bildschirmpräsentation (16:9)</PresentationFormat>
  <Paragraphs>611</Paragraphs>
  <Slides>57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57</vt:i4>
      </vt:variant>
    </vt:vector>
  </HeadingPairs>
  <TitlesOfParts>
    <vt:vector size="70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Jax Mainz | 09. Mai 2023 | @nilshartmann</vt:lpstr>
      <vt:lpstr>https://nilshartmann.net</vt:lpstr>
      <vt:lpstr>PowerPoint-Präsentation</vt:lpstr>
      <vt:lpstr>PowerPoint-Präsentation</vt:lpstr>
      <vt:lpstr>GraphQL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GraphQL APIs</vt:lpstr>
      <vt:lpstr>PowerPoint-Präsentation</vt:lpstr>
      <vt:lpstr>Query Language</vt:lpstr>
      <vt:lpstr>Query Language</vt:lpstr>
      <vt:lpstr>Query Language</vt:lpstr>
      <vt:lpstr>Query Language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1210</cp:revision>
  <cp:lastPrinted>2019-09-03T13:49:24Z</cp:lastPrinted>
  <dcterms:created xsi:type="dcterms:W3CDTF">2016-03-28T15:59:53Z</dcterms:created>
  <dcterms:modified xsi:type="dcterms:W3CDTF">2023-05-09T05:25:58Z</dcterms:modified>
</cp:coreProperties>
</file>